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Nuni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-italic.fntdata"/><Relationship Id="rId10" Type="http://schemas.openxmlformats.org/officeDocument/2006/relationships/font" Target="fonts/Nunito-bold.fntdata"/><Relationship Id="rId12" Type="http://schemas.openxmlformats.org/officeDocument/2006/relationships/font" Target="fonts/Nunito-boldItalic.fntdata"/><Relationship Id="rId9" Type="http://schemas.openxmlformats.org/officeDocument/2006/relationships/font" Target="fonts/Nuni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 Hello everyone! My name is Gabriel Cronin-Golomb and I am one of the Fall 2021 Woodrow Wilson House Scholars. I have greatly enjoyed my time here, and I believe my project reflects my growth and development as an academic. I hope that my video will adequately demonstrate my project development, as I believe that it perfectly displays my growth and evolution during this program.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6bcac7afb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6bcac7afb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06bcac7afb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106bcac7afb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 hope you enjoyed viewing my presentation, I know that I certainly enjoyed creating it! I believe that my progress on this project has not only benefited the Woodrow Wilson House, but myself as well. The skills that I have gained in project management will undoubtedly be beneficial to both my professional and academic life. Education as well as accessibility has always been my passion, and I hope to see my project help those who need it. The Woodrow Wilson House scholars program has been an excellent opportunity which I hope others are able to utilize in the future. It has helped me, and I am sure that it will help others as well. I will now be opening the floor to questions if anyone has any inquiries about my process or the content of the work that I produced for this project.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FG04nXkbZWQ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Time at the Woodrow Wilson House 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Gabe Cronin-Golomb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4" title="Woodrow Wilson House Presentat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1475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/>
          <p:nvPr>
            <p:ph type="title"/>
          </p:nvPr>
        </p:nvSpPr>
        <p:spPr>
          <a:xfrm>
            <a:off x="749975" y="5689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pic>
        <p:nvPicPr>
          <p:cNvPr id="140" name="Google Shape;14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3612" y="1523575"/>
            <a:ext cx="4276775" cy="2852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