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Average"/>
      <p:regular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4d6c042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4d6c042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4d6c0425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4d6c042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060aa8882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060aa8882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574c171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574c171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4d6c0425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4d6c042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574c171c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574c171c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574c171c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574c171c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696" y="18294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WWH Project Update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688" y="39190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b</a:t>
            </a: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y Jess Nather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descr="Woodrow Wilson House (Washington, D.C.) - Wikipedia"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862" y="190372"/>
            <a:ext cx="2370275" cy="26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Step 1: Initial Research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279900" cy="288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922" y="601100"/>
            <a:ext cx="2955974" cy="394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Step 2: Choosing the Project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7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Political inconsistencies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Which situations were luck? True talent? Ill will? Or incompetence?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Possible TEDTalk format for final presentation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Step 3: Categories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68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Political Theory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African-American Rights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WWI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Interventionism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Successes and Dead Ends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75875"/>
            <a:ext cx="543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Public speeches– found texts online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Rediscovery– contained mostly physical objects rather than documents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Chronicling America– super helpful (thanks, Ms. Stacey!). German espionage research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073" y="632625"/>
            <a:ext cx="2317327" cy="38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Arthur Link Papers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73" y="1312775"/>
            <a:ext cx="4536775" cy="330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447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What’s Next?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7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Analyzing Link resources– war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Organize thoughts into specific observations + examples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rage"/>
              <a:buChar char="-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Average"/>
                <a:ea typeface="Average"/>
                <a:cs typeface="Average"/>
                <a:sym typeface="Average"/>
              </a:rPr>
              <a:t>Move on to next category: interventionism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B4D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Thanks for listening!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