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23"/>
    <p:restoredTop sz="96327"/>
  </p:normalViewPr>
  <p:slideViewPr>
    <p:cSldViewPr snapToGrid="0" snapToObjects="1">
      <p:cViewPr varScale="1">
        <p:scale>
          <a:sx n="57" d="100"/>
          <a:sy n="57" d="100"/>
        </p:scale>
        <p:origin x="200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2/14/2022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8414-9316-BE4C-8165-DF083BD56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6A1A1-3709-7F4D-9594-C43DE921F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Owen Collander</a:t>
            </a:r>
          </a:p>
        </p:txBody>
      </p:sp>
    </p:spTree>
    <p:extLst>
      <p:ext uri="{BB962C8B-B14F-4D97-AF65-F5344CB8AC3E}">
        <p14:creationId xmlns:p14="http://schemas.microsoft.com/office/powerpoint/2010/main" val="2212279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BE7F3-9F61-2642-9AC7-F75C3B4A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361" y="2131738"/>
            <a:ext cx="4741963" cy="1971964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chemeClr val="tx1"/>
                </a:solidFill>
              </a:rPr>
              <a:t>TikToks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dad7278952b93c2f7c477bb7a5f72d28_KvBKtg.mp4" descr="dad7278952b93c2f7c477bb7a5f72d28_KvBKtg.mp4">
            <a:hlinkClick r:id="" action="ppaction://media"/>
            <a:extLst>
              <a:ext uri="{FF2B5EF4-FFF2-40B4-BE49-F238E27FC236}">
                <a16:creationId xmlns:a16="http://schemas.microsoft.com/office/drawing/2014/main" id="{F17DBAB8-8AC5-DD4F-8135-F0F7A82AA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52" y="419053"/>
            <a:ext cx="3386188" cy="60198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320574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BE7F3-9F61-2642-9AC7-F75C3B4A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361" y="2131738"/>
            <a:ext cx="4741963" cy="197196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Silent Auction Advertisements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3" name="TUES-Auction Item #6-PD-OCT5-2021-FB_IG-Owen C" descr="TUES-Auction Item #6-PD-OCT5-2021-FB_IG-Owen C">
            <a:hlinkClick r:id="" action="ppaction://media"/>
            <a:extLst>
              <a:ext uri="{FF2B5EF4-FFF2-40B4-BE49-F238E27FC236}">
                <a16:creationId xmlns:a16="http://schemas.microsoft.com/office/drawing/2014/main" id="{5EC9B1A2-70C5-114E-857D-E74BB5043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76" y="575733"/>
            <a:ext cx="3115469" cy="55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78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C3DD-6EB4-CE4C-A505-23475EEFD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Schedule</a:t>
            </a:r>
          </a:p>
        </p:txBody>
      </p:sp>
      <p:pic>
        <p:nvPicPr>
          <p:cNvPr id="5" name="Content Placeholder 4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E2F80EA8-259C-DD43-9563-620468C45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79" y="2120900"/>
            <a:ext cx="7994792" cy="4051300"/>
          </a:xfrm>
        </p:spPr>
      </p:pic>
    </p:spTree>
    <p:extLst>
      <p:ext uri="{BB962C8B-B14F-4D97-AF65-F5344CB8AC3E}">
        <p14:creationId xmlns:p14="http://schemas.microsoft.com/office/powerpoint/2010/main" val="195217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BE7F3-9F61-2642-9AC7-F75C3B4A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361" y="2131738"/>
            <a:ext cx="4741963" cy="197196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Press Release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E000A1-48BB-6641-867E-1EBC8107B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8" y="1211415"/>
            <a:ext cx="4371538" cy="443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53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AEE1-B9AC-394C-9D51-6B07B6F1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Operations and Events</a:t>
            </a:r>
          </a:p>
        </p:txBody>
      </p:sp>
      <p:pic>
        <p:nvPicPr>
          <p:cNvPr id="5" name="Content Placeholder 4" descr="A person standing in front of a christmas tree&#10;&#10;Description automatically generated with medium confidence">
            <a:extLst>
              <a:ext uri="{FF2B5EF4-FFF2-40B4-BE49-F238E27FC236}">
                <a16:creationId xmlns:a16="http://schemas.microsoft.com/office/drawing/2014/main" id="{AA991753-021A-824F-A7DE-BCD57D302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572" y="2758209"/>
            <a:ext cx="3642203" cy="2731652"/>
          </a:xfrm>
        </p:spPr>
      </p:pic>
      <p:pic>
        <p:nvPicPr>
          <p:cNvPr id="6" name="IMG_2399_zdBzvT.mp4" descr="IMG_2399_zdBzvT.mp4">
            <a:hlinkClick r:id="" action="ppaction://media"/>
            <a:extLst>
              <a:ext uri="{FF2B5EF4-FFF2-40B4-BE49-F238E27FC236}">
                <a16:creationId xmlns:a16="http://schemas.microsoft.com/office/drawing/2014/main" id="{648C8532-7FF1-6C41-9207-1528BF129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189" y="2302932"/>
            <a:ext cx="2048740" cy="3642205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B577BB5-38C9-BD4F-996F-66D372A61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1617" y="2302931"/>
            <a:ext cx="4856273" cy="364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88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BE7F3-9F61-2642-9AC7-F75C3B4A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361" y="2131738"/>
            <a:ext cx="4741963" cy="1971964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4" name="Picture 3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8E04D1A5-9A31-EB46-8EDD-E5F13B82B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683" y="1364643"/>
            <a:ext cx="4674870" cy="35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6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1CE38-8245-2348-8414-4FD49E81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Collection Work</a:t>
            </a:r>
          </a:p>
        </p:txBody>
      </p:sp>
      <p:pic>
        <p:nvPicPr>
          <p:cNvPr id="5" name="Content Placeholder 4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60CFF663-A87A-F947-8A4E-667C541BA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6489" y="2298595"/>
            <a:ext cx="4859020" cy="3644265"/>
          </a:xfrm>
        </p:spPr>
      </p:pic>
    </p:spTree>
    <p:extLst>
      <p:ext uri="{BB962C8B-B14F-4D97-AF65-F5344CB8AC3E}">
        <p14:creationId xmlns:p14="http://schemas.microsoft.com/office/powerpoint/2010/main" val="137429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CB0B2-BB16-2C43-8F86-751A4328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9155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27</TotalTime>
  <Words>22</Words>
  <Application>Microsoft Office PowerPoint</Application>
  <PresentationFormat>Widescreen</PresentationFormat>
  <Paragraphs>9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Wood Type</vt:lpstr>
      <vt:lpstr>Final Presentation</vt:lpstr>
      <vt:lpstr>TikToks</vt:lpstr>
      <vt:lpstr>Silent Auction Advertisements</vt:lpstr>
      <vt:lpstr>Social Media Schedule</vt:lpstr>
      <vt:lpstr>Press Release</vt:lpstr>
      <vt:lpstr>Daily Operations and Events</vt:lpstr>
      <vt:lpstr>PowerPoint Presentation</vt:lpstr>
      <vt:lpstr>Collection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Presentation</dc:title>
  <dc:creator>Collander, Owen</dc:creator>
  <cp:lastModifiedBy>Collander, Owen</cp:lastModifiedBy>
  <cp:revision>2</cp:revision>
  <dcterms:created xsi:type="dcterms:W3CDTF">2021-11-30T15:30:53Z</dcterms:created>
  <dcterms:modified xsi:type="dcterms:W3CDTF">2022-02-14T15:13:59Z</dcterms:modified>
</cp:coreProperties>
</file>