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Source Code Pro"/>
      <p:regular r:id="rId11"/>
      <p:bold r:id="rId12"/>
      <p:italic r:id="rId13"/>
      <p:boldItalic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Y8oIyQ6dasY7/6wRBQk0q1ito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13" Type="http://schemas.openxmlformats.org/officeDocument/2006/relationships/font" Target="fonts/SourceCodePro-italic.fntdata"/><Relationship Id="rId12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SourceCodePro-boldItalic.fntdata"/><Relationship Id="rId17" Type="http://customschemas.google.com/relationships/presentationmetadata" Target="meta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6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10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5" name="Google Shape;25;p10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11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1" name="Google Shape;31;p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6" name="Google Shape;36;p1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5" name="Google Shape;45;p1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Education at the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Woodrow Wilson House</a:t>
            </a: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Celia Roskin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5048925" y="2525025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430800" y="1709950"/>
            <a:ext cx="82824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u="sng"/>
              <a:t>Goal: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"/>
              <a:t>Creating resources that are engaging and accessible to teachers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152950" y="446850"/>
            <a:ext cx="41928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Creating Resources: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050900" y="1532000"/>
            <a:ext cx="567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75" y="1932200"/>
            <a:ext cx="3133276" cy="16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1425" y="2880400"/>
            <a:ext cx="1498749" cy="215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9675" y="2772451"/>
            <a:ext cx="2851096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6">
            <a:alphaModFix/>
          </a:blip>
          <a:srcRect b="0" l="0" r="0" t="2685"/>
          <a:stretch/>
        </p:blipFill>
        <p:spPr>
          <a:xfrm>
            <a:off x="6358950" y="339775"/>
            <a:ext cx="2273325" cy="2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6950" y="286725"/>
            <a:ext cx="2273325" cy="25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898525" y="3902325"/>
            <a:ext cx="29733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/>
              <a:t>Creating a project</a:t>
            </a:r>
            <a:endParaRPr/>
          </a:p>
        </p:txBody>
      </p:sp>
      <p:sp>
        <p:nvSpPr>
          <p:cNvPr id="87" name="Google Shape;87;p4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28600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arabicPeriod"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Group students based on their preference for the laws they care about the most. There should be 3-5 members in each group.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arabicPeriod"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assessment: Students will decide as a group whether to make a poster, powerpoint, skit, etc. on how they would propose this new law. Make sure it is convincing!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749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romanLcParenR"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After the presentation, there will be an anonymous vote on whether the class would pass the new law. Must have a majority for it to pass!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970"/>
              <a:buNone/>
            </a:pPr>
            <a:r>
              <a:rPr lang="en" sz="1787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3.</a:t>
            </a:r>
            <a:r>
              <a:rPr lang="en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</a:t>
            </a: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 addition, students will write a group (or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individual) letter to their Congressman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6622"/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explaining their ideas and project. The letter should be no more than 2 pages long. They will then print it out and send it to their Representative!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2903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"/>
              <a:t>Takeaways 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