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Robo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9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b0fd30556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b0fd30556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drive.google.com/file/d/1c036g0M6huzQ1MnPNb7dqMEXpfYncTMa/view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986227"/>
            <a:ext cx="8222100" cy="162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project during my second </a:t>
            </a:r>
            <a:r>
              <a:rPr lang="en"/>
              <a:t>semesters</a:t>
            </a:r>
            <a:r>
              <a:rPr lang="en"/>
              <a:t> at the </a:t>
            </a:r>
            <a:r>
              <a:rPr lang="en"/>
              <a:t>Wilson</a:t>
            </a:r>
            <a:r>
              <a:rPr lang="en"/>
              <a:t> house  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100" y="2715958"/>
            <a:ext cx="8222100" cy="162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Lakecia Richardson</a:t>
            </a:r>
            <a:endParaRPr sz="33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WW1 </a:t>
            </a:r>
            <a:r>
              <a:rPr lang="en"/>
              <a:t>Documentary</a:t>
            </a:r>
            <a:r>
              <a:rPr lang="en"/>
              <a:t> 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3" name="Google Shape;93;p14" title="WW1_propaganda__HD 720p_MEDIUM_FR30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71100" y="1582300"/>
            <a:ext cx="5543901" cy="2986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